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B7EEB0-5D4B-4D67-8915-A6DE53E9DD47}" v="2" dt="2023-02-17T06:01:37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B7B7EEB0-5D4B-4D67-8915-A6DE53E9DD47}"/>
    <pc:docChg chg="undo custSel delSld modSld">
      <pc:chgData name="Shailee Upadhayay" userId="556280587117f9d7" providerId="LiveId" clId="{B7B7EEB0-5D4B-4D67-8915-A6DE53E9DD47}" dt="2023-02-28T17:50:52.528" v="18" actId="2696"/>
      <pc:docMkLst>
        <pc:docMk/>
      </pc:docMkLst>
      <pc:sldChg chg="modSp mod">
        <pc:chgData name="Shailee Upadhayay" userId="556280587117f9d7" providerId="LiveId" clId="{B7B7EEB0-5D4B-4D67-8915-A6DE53E9DD47}" dt="2023-02-17T06:03:14.905" v="17" actId="14100"/>
        <pc:sldMkLst>
          <pc:docMk/>
          <pc:sldMk cId="3096841192" sldId="257"/>
        </pc:sldMkLst>
        <pc:spChg chg="mod">
          <ac:chgData name="Shailee Upadhayay" userId="556280587117f9d7" providerId="LiveId" clId="{B7B7EEB0-5D4B-4D67-8915-A6DE53E9DD47}" dt="2023-02-17T06:03:14.905" v="17" actId="14100"/>
          <ac:spMkLst>
            <pc:docMk/>
            <pc:sldMk cId="3096841192" sldId="257"/>
            <ac:spMk id="3" creationId="{7CA595CA-3534-A73C-0929-A44A9C4BBF5F}"/>
          </ac:spMkLst>
        </pc:spChg>
      </pc:sldChg>
      <pc:sldChg chg="modSp mod">
        <pc:chgData name="Shailee Upadhayay" userId="556280587117f9d7" providerId="LiveId" clId="{B7B7EEB0-5D4B-4D67-8915-A6DE53E9DD47}" dt="2023-02-17T06:02:50.710" v="13" actId="21"/>
        <pc:sldMkLst>
          <pc:docMk/>
          <pc:sldMk cId="539815559" sldId="258"/>
        </pc:sldMkLst>
        <pc:spChg chg="mod">
          <ac:chgData name="Shailee Upadhayay" userId="556280587117f9d7" providerId="LiveId" clId="{B7B7EEB0-5D4B-4D67-8915-A6DE53E9DD47}" dt="2023-02-17T06:02:50.710" v="13" actId="21"/>
          <ac:spMkLst>
            <pc:docMk/>
            <pc:sldMk cId="539815559" sldId="258"/>
            <ac:spMk id="3" creationId="{89A009AA-A1C5-5AA2-A5E8-60B8738B98C0}"/>
          </ac:spMkLst>
        </pc:spChg>
      </pc:sldChg>
      <pc:sldChg chg="addSp delSp modSp del mod">
        <pc:chgData name="Shailee Upadhayay" userId="556280587117f9d7" providerId="LiveId" clId="{B7B7EEB0-5D4B-4D67-8915-A6DE53E9DD47}" dt="2023-02-28T17:50:52.528" v="18" actId="2696"/>
        <pc:sldMkLst>
          <pc:docMk/>
          <pc:sldMk cId="3775474870" sldId="259"/>
        </pc:sldMkLst>
        <pc:graphicFrameChg chg="mod modGraphic">
          <ac:chgData name="Shailee Upadhayay" userId="556280587117f9d7" providerId="LiveId" clId="{B7B7EEB0-5D4B-4D67-8915-A6DE53E9DD47}" dt="2023-02-17T06:02:03.853" v="12" actId="14100"/>
          <ac:graphicFrameMkLst>
            <pc:docMk/>
            <pc:sldMk cId="3775474870" sldId="259"/>
            <ac:graphicFrameMk id="4" creationId="{80E37BED-AE2B-2E3C-C2F1-CBC93A553CE0}"/>
          </ac:graphicFrameMkLst>
        </pc:graphicFrameChg>
        <pc:graphicFrameChg chg="add del">
          <ac:chgData name="Shailee Upadhayay" userId="556280587117f9d7" providerId="LiveId" clId="{B7B7EEB0-5D4B-4D67-8915-A6DE53E9DD47}" dt="2023-02-17T06:01:17.657" v="5" actId="21"/>
          <ac:graphicFrameMkLst>
            <pc:docMk/>
            <pc:sldMk cId="3775474870" sldId="259"/>
            <ac:graphicFrameMk id="6" creationId="{0C7CCBD1-31A7-C630-26DD-E1D9D7F5DEC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696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345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21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28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206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9694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46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30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63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6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4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32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380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44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13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195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A5E3-EE49-43C0-BBF8-765E3F5B1C1E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82A3802-0284-44FA-9955-691F4CBC75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40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altrics.com/experience-management/research/determine-sample-size/" TargetMode="External"/><Relationship Id="rId2" Type="http://schemas.openxmlformats.org/officeDocument/2006/relationships/hyperlink" Target="https://www.researchgate.net/publication/259607496_Stratified_Fisher's_Exact_Test_and_its_Sample_Size_Calcul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8DE5B-1FBB-8E95-AA17-4185D268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398B6"/>
                </a:solidFill>
                <a:effectLst/>
                <a:latin typeface="Algerian" panose="04020705040A02060702" pitchFamily="82" charset="0"/>
              </a:rPr>
              <a:t>How to Calculate Sample Size</a:t>
            </a:r>
            <a:br>
              <a:rPr lang="en-US" b="1" i="0" dirty="0">
                <a:solidFill>
                  <a:srgbClr val="4398B6"/>
                </a:solidFill>
                <a:effectLst/>
                <a:latin typeface="Algerian" panose="04020705040A02060702" pitchFamily="82" charset="0"/>
              </a:rPr>
            </a:b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595CA-3534-A73C-0929-A44A9C4BB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93520"/>
            <a:ext cx="9603275" cy="39728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As we have defined all the necessary terms, let us briefly learn how to determine the sample size using a sample calculation formula known as </a:t>
            </a:r>
            <a:r>
              <a:rPr lang="en-US" sz="2400" b="0" i="0" u="none" strike="noStrike" dirty="0">
                <a:solidFill>
                  <a:srgbClr val="4398B6"/>
                </a:solidFill>
                <a:effectLst/>
                <a:latin typeface="open-sans"/>
                <a:hlinkClick r:id="rId2"/>
              </a:rPr>
              <a:t>Andrew Fisher’s</a:t>
            </a: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 Formula.</a:t>
            </a:r>
          </a:p>
          <a:p>
            <a:pPr algn="just">
              <a:buFont typeface="+mj-lt"/>
              <a:buAutoNum type="arabicPeriod"/>
            </a:pP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Determine the population size (if known).</a:t>
            </a:r>
          </a:p>
          <a:p>
            <a:pPr algn="just">
              <a:buFont typeface="+mj-lt"/>
              <a:buAutoNum type="arabicPeriod"/>
            </a:pP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Determine the confidence interval.</a:t>
            </a:r>
          </a:p>
          <a:p>
            <a:pPr algn="just">
              <a:buFont typeface="+mj-lt"/>
              <a:buAutoNum type="arabicPeriod"/>
            </a:pP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Determine the confidence level.</a:t>
            </a:r>
          </a:p>
          <a:p>
            <a:pPr algn="just">
              <a:buFont typeface="+mj-lt"/>
              <a:buAutoNum type="arabicPeriod"/>
            </a:pP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Determine the standard deviation (</a:t>
            </a:r>
            <a:r>
              <a:rPr lang="en-US" sz="2400" b="0" i="0" u="none" strike="noStrike" dirty="0">
                <a:solidFill>
                  <a:srgbClr val="4398B6"/>
                </a:solidFill>
                <a:effectLst/>
                <a:latin typeface="open-sans"/>
                <a:hlinkClick r:id="rId3"/>
              </a:rPr>
              <a:t>a standard deviation of 0.5 is a safe choice where the figure is unknown</a:t>
            </a: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)</a:t>
            </a:r>
          </a:p>
          <a:p>
            <a:pPr algn="just">
              <a:buFont typeface="+mj-lt"/>
              <a:buAutoNum type="arabicPeriod"/>
            </a:pPr>
            <a:r>
              <a:rPr lang="en-US" sz="2400" b="0" i="0" dirty="0">
                <a:solidFill>
                  <a:srgbClr val="464E4E"/>
                </a:solidFill>
                <a:effectLst/>
                <a:latin typeface="open-sans"/>
              </a:rPr>
              <a:t>Convert the confidence level into a Z-Score. This table shows the z-scores for the most common confidence levels:</a:t>
            </a:r>
          </a:p>
          <a:p>
            <a:pPr algn="just">
              <a:buFont typeface="+mj-lt"/>
              <a:buAutoNum type="arabicPeriod"/>
            </a:pPr>
            <a:r>
              <a:rPr lang="en-US" sz="2400" b="0" i="0" dirty="0">
                <a:solidFill>
                  <a:srgbClr val="464E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Put these figures into the sample size formula to get your sample size.</a:t>
            </a:r>
          </a:p>
          <a:p>
            <a:pPr marL="0" indent="0" algn="just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open-sans"/>
            </a:endParaRPr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9684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6460-5D27-3E65-1295-A63CC865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009AA-A1C5-5AA2-A5E8-60B8738B9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464E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464E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464E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464E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464E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464E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464E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ample size calculation">
            <a:extLst>
              <a:ext uri="{FF2B5EF4-FFF2-40B4-BE49-F238E27FC236}">
                <a16:creationId xmlns:a16="http://schemas.microsoft.com/office/drawing/2014/main" id="{10B7D445-79CA-1B72-DB0D-04D43BAE4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019807"/>
            <a:ext cx="7528683" cy="33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8155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108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Algerian</vt:lpstr>
      <vt:lpstr>Arial</vt:lpstr>
      <vt:lpstr>open-sans</vt:lpstr>
      <vt:lpstr>Times New Roman</vt:lpstr>
      <vt:lpstr>Trebuchet MS</vt:lpstr>
      <vt:lpstr>Wingdings 3</vt:lpstr>
      <vt:lpstr>Facet</vt:lpstr>
      <vt:lpstr>How to Calculate Sample Size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Calculate Sample Size </dc:title>
  <dc:creator>Shailee Upadhayay</dc:creator>
  <cp:lastModifiedBy>Shailee Upadhayay</cp:lastModifiedBy>
  <cp:revision>1</cp:revision>
  <dcterms:created xsi:type="dcterms:W3CDTF">2023-02-17T05:39:22Z</dcterms:created>
  <dcterms:modified xsi:type="dcterms:W3CDTF">2023-02-28T17:50:56Z</dcterms:modified>
</cp:coreProperties>
</file>